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09" d="100"/>
          <a:sy n="109" d="100"/>
        </p:scale>
        <p:origin x="208" y="5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b="8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22ACF-707C-41AF-1A41-17228E63F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296C83F-0269-255A-E29A-6E1AD0939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F6CC56-FA30-9C86-9B35-86E52A0A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680C54-4C11-BDDD-A4C8-2A839D7F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22C76E-EC9A-0D02-B86F-D18B99C1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2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F5C70-DFFF-C684-0E1C-EBF6F0724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B56FD8-A727-B045-6077-D07E419C6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54C3C7-CE25-E883-F17F-9CA1AC46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6637A-7CB4-DDBA-78DF-AF05C93EE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2F3BA5-3E74-7831-454E-0C7A8EEA4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33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888B51C-FFFF-9F01-71AD-E65DB8413D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CDD2D5-4E76-E863-77CB-562E767741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896009-2892-6ED1-80C3-733F463B9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3A69C3-F2CE-BCED-7F16-408D51C72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5B5DD7-67A4-84CA-7A20-1E75FE00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8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C397A4-F02D-5859-C9BD-2AE4A14D8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F80392-E7AD-A654-FF6B-8F1144CAE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9C7474-A9F2-787D-6767-5247E354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1CAA0E-F559-B50A-7A42-FBDD6284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3C2435-21E3-5FF9-4B4B-BB465A69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15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C6511-5DA1-1A30-4C8F-575F37A8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DACE9E-7515-22F1-65BA-BC823D494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20EED4-06B4-728A-B3C3-88B50F634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F1D209-BAE7-348F-DA2B-FFB4A05B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05715C-228F-ECB8-7F31-85D566E3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06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6483D-45F6-BB5E-14A1-43E6C814A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483922-0374-053B-95BB-CF9722635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44BFA1-A2A6-199B-C9F1-FD01DCAEB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4845C5-EF49-46D1-3DDC-AEF23774B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6CB8F5-6E89-111F-7D9B-ED3F4087B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B2C676E-084A-0C53-29FA-A9965C25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32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3D925-42D3-1FE8-EAD3-D7579796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0A1923-741F-764B-2313-040890CA2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F73F001-BA96-B1D0-D6EE-6FB364E9B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FCBA699-032C-73CF-3C56-0332411FA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D1D2D30-14BF-6B9F-E077-7FB13CC561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F3C8CE5-03BB-B9A2-1317-680FFDF20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08EA05-76CA-64DE-FA38-02696EB8D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9E89B4-31C6-4EB0-C288-DA501B3C3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52051-347C-98F7-31E2-6C7CBD52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6D6074-25DF-D535-A4E2-D676326B1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FFA6D7-F5F9-419B-EB2C-16A50759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615D3ED-3A95-7EB5-52CB-91D4018EF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21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3E5C0EF-A349-7FB3-9EA8-AAAA35AD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C5D0201-D5A3-9560-279F-39D952D81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BB276C-4CEE-45A9-C125-5C0649228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16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88596-0CC7-6888-62D9-3FFB55B0C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D11C25-8C13-5A59-F932-86FAD238E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D364A5B-F629-0466-31A2-B1797EC16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4E2CC85-B7C2-20EE-2176-AF0C6B500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8A73C11-5302-E97A-9D70-0C1355AA1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092F1E-18AC-DA02-785B-5F1D420C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9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CF81A6-757C-3856-E234-FF42351C3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E728D34-FE92-CA4C-6F73-B3F23287A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5A6C65-1F01-4C4A-712A-EFE107A4A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D378B3-4DD4-6D29-5F4D-EB6869EC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754F86-50C4-3077-4AB6-3FE7A6FFA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DD27A5-D04C-DF08-0DA7-BD4C3DBFE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241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8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30FD1-3EF2-A287-8CA7-EC55E028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421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4FB0E5-8097-BB38-0DE2-3F740756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05012"/>
            <a:ext cx="10515600" cy="2122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87CD82-19DF-17AE-1889-23CF2F9BA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9C13-71A9-C44E-B620-279101000682}" type="datetimeFigureOut">
              <a:rPr lang="ru-RU" smtClean="0"/>
              <a:t>13.05.2026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1EC420-5270-92D8-37AF-D9C7227B5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F47FA6-89F8-2FBB-D4E6-5AC70A06EF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0B619-CC36-E44D-A29E-60BF6D2FE9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0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57CCA-DD24-46A6-D3C3-11C343C99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090" y="5467189"/>
            <a:ext cx="10536194" cy="413908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7030A0"/>
                </a:solidFill>
              </a:rPr>
              <a:t>Тема: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4EF5BA-A623-396D-6E6A-7605ED40A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091" y="6202027"/>
            <a:ext cx="10536193" cy="413908"/>
          </a:xfrm>
        </p:spPr>
        <p:txBody>
          <a:bodyPr>
            <a:normAutofit/>
          </a:bodyPr>
          <a:lstStyle/>
          <a:p>
            <a:pPr algn="l"/>
            <a:r>
              <a:rPr lang="ru-RU" sz="1800" dirty="0"/>
              <a:t>Автор:</a:t>
            </a:r>
          </a:p>
        </p:txBody>
      </p:sp>
    </p:spTree>
    <p:extLst>
      <p:ext uri="{BB962C8B-B14F-4D97-AF65-F5344CB8AC3E}">
        <p14:creationId xmlns:p14="http://schemas.microsoft.com/office/powerpoint/2010/main" val="3004954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4E1A2-4715-275F-554B-0CE332A86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A4128E-842D-981C-4FEF-92FB75D4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603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963AD-D2A3-1BEF-ECDD-3D5FAD16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31BEE-6B0E-0D7B-CD0A-B986B4A26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9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1FDF94-4821-F9BF-50D3-F41A30D5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CE744C-BD49-34EE-C8E4-5B8E9E68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9168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</Words>
  <Application>Microsoft Macintosh PowerPoint</Application>
  <PresentationFormat>Широкоэкранный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Тема: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</dc:creator>
  <cp:lastModifiedBy>Оксана </cp:lastModifiedBy>
  <cp:revision>6</cp:revision>
  <dcterms:created xsi:type="dcterms:W3CDTF">2026-02-17T14:32:25Z</dcterms:created>
  <dcterms:modified xsi:type="dcterms:W3CDTF">2026-05-13T08:58:48Z</dcterms:modified>
</cp:coreProperties>
</file>